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ora" panose="020B0604020202020204" charset="0"/>
      <p:regular r:id="rId15"/>
      <p:bold r:id="rId16"/>
      <p:italic r:id="rId17"/>
      <p:boldItalic r:id="rId18"/>
    </p:embeddedFont>
    <p:embeddedFont>
      <p:font typeface="Oswald Medium" panose="02000603000000000000" pitchFamily="2" charset="0"/>
      <p:regular r:id="rId19"/>
      <p:bold r:id="rId20"/>
    </p:embeddedFont>
    <p:embeddedFont>
      <p:font typeface="Quattrocento Sans" panose="020B05020500000200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8885033-0470-4481-B2E9-2E505685DDAF}">
  <a:tblStyle styleId="{08885033-0470-4481-B2E9-2E505685DD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469af834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469af834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9af8341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9af8341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69af8341_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69af8341_7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9af8341_4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9af8341_4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469af8341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469af8341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69af8341_4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69af8341_4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69af8341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69af8341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69af8341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69af8341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69af8341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69af8341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69af8341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69af8341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69af8341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69af8341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69af8341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69af8341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5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rgbClr val="FFFFFF"/>
                </a:solidFill>
                <a:highlight>
                  <a:srgbClr val="E2463E"/>
                </a:highlight>
                <a:latin typeface="Oswald Medium"/>
                <a:ea typeface="Oswald Medium"/>
                <a:cs typeface="Oswald Medium"/>
                <a:sym typeface="Oswald Medium"/>
              </a:rPr>
              <a:t>MOVIEVERSE</a:t>
            </a:r>
            <a:endParaRPr sz="4800" b="0" dirty="0">
              <a:solidFill>
                <a:srgbClr val="FFFFFF"/>
              </a:solidFill>
              <a:highlight>
                <a:srgbClr val="E2463E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4294967295"/>
          </p:nvPr>
        </p:nvSpPr>
        <p:spPr>
          <a:xfrm>
            <a:off x="1951575" y="38687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Daniel Fernandes (a78377)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Helena Poleri (a78633)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Mariana Miranda (a77782)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</a:rPr>
              <a:t>Nuno Faria (a79742)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3" name="Google Shape;73;p12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 rotWithShape="1">
          <a:blip r:embed="rId3">
            <a:alphaModFix/>
          </a:blip>
          <a:srcRect r="28346" b="46734"/>
          <a:stretch/>
        </p:blipFill>
        <p:spPr>
          <a:xfrm>
            <a:off x="3702202" y="688890"/>
            <a:ext cx="1864351" cy="195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375" y="1150525"/>
            <a:ext cx="4923101" cy="81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427914A5-4516-4A1D-A7C6-ABDFD00F7D03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- Movie Details</a:t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96296E-6 L 0.00122 -0.75956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451" y="1126000"/>
            <a:ext cx="4933500" cy="54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F68777BF-5F64-4B3D-87D9-FA75B8AEBA89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- Actor Details</a:t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00069 -0.104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i="1">
                <a:latin typeface="Lora"/>
                <a:ea typeface="Lora"/>
                <a:cs typeface="Lora"/>
                <a:sym typeface="Lora"/>
              </a:rPr>
              <a:t>Questões?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Daniel Fernandes (a78377)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Helena Poleri (a78633)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Mariana Miranda (a77782)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" sz="1800">
                <a:solidFill>
                  <a:schemeClr val="dk1"/>
                </a:solidFill>
              </a:rPr>
              <a:t>Nuno Faria (a79742)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08" name="Google Shape;208;p23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Obrigada!</a:t>
            </a:r>
            <a:endParaRPr sz="5000"/>
          </a:p>
        </p:txBody>
      </p:sp>
      <p:cxnSp>
        <p:nvCxnSpPr>
          <p:cNvPr id="210" name="Google Shape;210;p23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3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23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213" name="Google Shape;213;p2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833725" y="859275"/>
            <a:ext cx="1139100" cy="1139100"/>
          </a:xfrm>
          <a:prstGeom prst="ellipse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413" y="1106973"/>
            <a:ext cx="643725" cy="64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Sobre</a:t>
            </a:r>
            <a:endParaRPr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1381250" y="1578150"/>
            <a:ext cx="3700500" cy="29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O que é?</a:t>
            </a:r>
            <a:endParaRPr sz="1200" b="1" dirty="0">
              <a:solidFill>
                <a:schemeClr val="lt1"/>
              </a:solidFill>
              <a:highlight>
                <a:srgbClr val="E2463E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Rede social para partilhar gostos de filmes com amigos, bem como consultar as novas estreias.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Porquê?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Toda a informação relativa a filmes (classificação, data de estreia, elenco, recomendações...) agregados numa única plataforma, simples de usar.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Quem usa?</a:t>
            </a:r>
            <a:endParaRPr sz="1200" b="1" dirty="0">
              <a:solidFill>
                <a:schemeClr val="lt1"/>
              </a:solidFill>
              <a:highlight>
                <a:srgbClr val="E2463E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Todos aqueles que amam a sétima arte.</a:t>
            </a:r>
            <a:endParaRPr sz="12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815400" y="9226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575" y="988150"/>
            <a:ext cx="304650" cy="3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>
            <a:alphaModFix/>
          </a:blip>
          <a:srcRect r="28346" b="46734"/>
          <a:stretch/>
        </p:blipFill>
        <p:spPr>
          <a:xfrm>
            <a:off x="5739125" y="1610702"/>
            <a:ext cx="2380925" cy="25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i="1">
                <a:latin typeface="Lora"/>
                <a:ea typeface="Lora"/>
                <a:cs typeface="Lora"/>
                <a:sym typeface="Lora"/>
              </a:rPr>
              <a:t>Eu sou o </a:t>
            </a:r>
            <a:r>
              <a:rPr lang="en" sz="2000" b="1" i="1">
                <a:solidFill>
                  <a:srgbClr val="FFFFFF"/>
                </a:solidFill>
                <a:highlight>
                  <a:srgbClr val="E2463E"/>
                </a:highlight>
                <a:latin typeface="Lora"/>
                <a:ea typeface="Lora"/>
                <a:cs typeface="Lora"/>
                <a:sym typeface="Lora"/>
              </a:rPr>
              <a:t>João Doe</a:t>
            </a:r>
            <a:endParaRPr sz="2000" b="1" i="1">
              <a:solidFill>
                <a:srgbClr val="FFFFFF"/>
              </a:solidFill>
              <a:highlight>
                <a:srgbClr val="E2463E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Tenho 26 anos e sou arquiteto. Nos tempos livres, gosto muito de ver filmes, tendo ultimamente começado a ser difícil manter um registo dos filmes que já vi e aqueles que desejo ver.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Tenho um grupo de amigos com o qual vou numerosas vezes ao cinema e com o qual gosto de discutir filmes, mas acabo por me esquecer regularmente das recomendações que eles me dão e dos filmes que mais gostam.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106" name="Google Shape;106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Olá!</a:t>
            </a:r>
            <a:endParaRPr sz="6000"/>
          </a:p>
        </p:txBody>
      </p:sp>
      <p:cxnSp>
        <p:nvCxnSpPr>
          <p:cNvPr id="108" name="Google Shape;108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925" y="848850"/>
            <a:ext cx="115980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Use Cases</a:t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25" y="444100"/>
            <a:ext cx="325949" cy="3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4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4CA39EA-F750-44E2-BEB0-34803E624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875" y="763191"/>
            <a:ext cx="4444250" cy="394435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Classes</a:t>
            </a:r>
            <a:endParaRPr/>
          </a:p>
        </p:txBody>
      </p:sp>
      <p:sp>
        <p:nvSpPr>
          <p:cNvPr id="127" name="Google Shape;127;p16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925" y="444100"/>
            <a:ext cx="325949" cy="3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5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675" y="1153275"/>
            <a:ext cx="4903474" cy="9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1552DE5B-32AD-4D8B-841A-B972E44CB334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Mockups - Homepage</a:t>
            </a:r>
            <a:endParaRPr dirty="0"/>
          </a:p>
        </p:txBody>
      </p:sp>
      <p:sp>
        <p:nvSpPr>
          <p:cNvPr id="136" name="Google Shape;136;p17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00052 -1.26544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50" y="1157550"/>
            <a:ext cx="4924498" cy="6155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22E86C43-870C-49D6-9EBB-CF650544A13C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Mockups - Feed</a:t>
            </a:r>
            <a:endParaRPr dirty="0"/>
          </a:p>
        </p:txBody>
      </p:sp>
      <p:sp>
        <p:nvSpPr>
          <p:cNvPr id="149" name="Google Shape;149;p18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0988E-6 L 0 -0.38642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275" y="1146475"/>
            <a:ext cx="4921450" cy="81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40774F13-8084-4B71-BF45-F6406979AD12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- Movie Search</a:t>
            </a:r>
            <a:endParaRPr/>
          </a:p>
        </p:txBody>
      </p:sp>
      <p:sp>
        <p:nvSpPr>
          <p:cNvPr id="161" name="Google Shape;161;p19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76234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350" y="1139725"/>
            <a:ext cx="4910650" cy="5790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>
            <a:extLst>
              <a:ext uri="{FF2B5EF4-FFF2-40B4-BE49-F238E27FC236}">
                <a16:creationId xmlns:a16="http://schemas.microsoft.com/office/drawing/2014/main" id="{AE8C8CA2-725B-4E8B-8370-62AE6BFA3C83}"/>
              </a:ext>
            </a:extLst>
          </p:cNvPr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- Profile</a:t>
            </a: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00521 -0.262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231</Words>
  <Application>Microsoft Office PowerPoint</Application>
  <PresentationFormat>Apresentação no Ecrã (16:9)</PresentationFormat>
  <Paragraphs>45</Paragraphs>
  <Slides>12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Arial</vt:lpstr>
      <vt:lpstr>Quattrocento Sans</vt:lpstr>
      <vt:lpstr>Lora</vt:lpstr>
      <vt:lpstr>Oswald Medium</vt:lpstr>
      <vt:lpstr>Viola template</vt:lpstr>
      <vt:lpstr>MOVIEVERSE</vt:lpstr>
      <vt:lpstr>Sobre</vt:lpstr>
      <vt:lpstr>Olá!</vt:lpstr>
      <vt:lpstr>Diagrama de Use Cases</vt:lpstr>
      <vt:lpstr>Diagrama de Classes</vt:lpstr>
      <vt:lpstr>Mockups - Homepage</vt:lpstr>
      <vt:lpstr>Mockups - Feed</vt:lpstr>
      <vt:lpstr>Mockups - Movie Search</vt:lpstr>
      <vt:lpstr>Mockups - Profile</vt:lpstr>
      <vt:lpstr>Mockups - Movie Details</vt:lpstr>
      <vt:lpstr>Mockups - Actor Details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MOVIEVERSE</dc:title>
  <cp:lastModifiedBy>Maria Helena Ribeiro Poleri</cp:lastModifiedBy>
  <cp:revision>4</cp:revision>
  <dcterms:modified xsi:type="dcterms:W3CDTF">2019-03-21T20:55:43Z</dcterms:modified>
</cp:coreProperties>
</file>